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  <p15:guide id="3" pos="6446" userDrawn="1">
          <p15:clr>
            <a:srgbClr val="A4A3A4"/>
          </p15:clr>
        </p15:guide>
        <p15:guide id="4" pos="289" userDrawn="1">
          <p15:clr>
            <a:srgbClr val="A4A3A4"/>
          </p15:clr>
        </p15:guide>
        <p15:guide id="5" orient="horz" pos="1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537E"/>
    <a:srgbClr val="00359E"/>
    <a:srgbClr val="002776"/>
    <a:srgbClr val="2C10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57"/>
  </p:normalViewPr>
  <p:slideViewPr>
    <p:cSldViewPr snapToGrid="0" snapToObjects="1" showGuides="1">
      <p:cViewPr varScale="1">
        <p:scale>
          <a:sx n="104" d="100"/>
          <a:sy n="104" d="100"/>
        </p:scale>
        <p:origin x="1320" y="102"/>
      </p:cViewPr>
      <p:guideLst>
        <p:guide orient="horz" pos="2381"/>
        <p:guide pos="3368"/>
        <p:guide pos="6446"/>
        <p:guide pos="289"/>
        <p:guide orient="horz" pos="1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7" y="1237198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8" y="3970580"/>
            <a:ext cx="8018859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4003" indent="0" algn="ctr">
              <a:buNone/>
              <a:defRPr sz="2205"/>
            </a:lvl2pPr>
            <a:lvl3pPr marL="1008006" indent="0" algn="ctr">
              <a:buNone/>
              <a:defRPr sz="1984"/>
            </a:lvl3pPr>
            <a:lvl4pPr marL="1512009" indent="0" algn="ctr">
              <a:buNone/>
              <a:defRPr sz="1764"/>
            </a:lvl4pPr>
            <a:lvl5pPr marL="2016012" indent="0" algn="ctr">
              <a:buNone/>
              <a:defRPr sz="1764"/>
            </a:lvl5pPr>
            <a:lvl6pPr marL="2520015" indent="0" algn="ctr">
              <a:buNone/>
              <a:defRPr sz="1764"/>
            </a:lvl6pPr>
            <a:lvl7pPr marL="3024019" indent="0" algn="ctr">
              <a:buNone/>
              <a:defRPr sz="1764"/>
            </a:lvl7pPr>
            <a:lvl8pPr marL="3528022" indent="0" algn="ctr">
              <a:buNone/>
              <a:defRPr sz="1764"/>
            </a:lvl8pPr>
            <a:lvl9pPr marL="4032024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0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30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407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31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5" y="1884672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5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4003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8006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200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601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200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401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802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2024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63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3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4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1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003" indent="0">
              <a:buNone/>
              <a:defRPr sz="2205" b="1"/>
            </a:lvl2pPr>
            <a:lvl3pPr marL="1008006" indent="0">
              <a:buNone/>
              <a:defRPr sz="1984" b="1"/>
            </a:lvl3pPr>
            <a:lvl4pPr marL="1512009" indent="0">
              <a:buNone/>
              <a:defRPr sz="1764" b="1"/>
            </a:lvl4pPr>
            <a:lvl5pPr marL="2016012" indent="0">
              <a:buNone/>
              <a:defRPr sz="1764" b="1"/>
            </a:lvl5pPr>
            <a:lvl6pPr marL="2520015" indent="0">
              <a:buNone/>
              <a:defRPr sz="1764" b="1"/>
            </a:lvl6pPr>
            <a:lvl7pPr marL="3024019" indent="0">
              <a:buNone/>
              <a:defRPr sz="1764" b="1"/>
            </a:lvl7pPr>
            <a:lvl8pPr marL="3528022" indent="0">
              <a:buNone/>
              <a:defRPr sz="1764" b="1"/>
            </a:lvl8pPr>
            <a:lvl9pPr marL="4032024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2"/>
            <a:ext cx="4523137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2" y="1853171"/>
            <a:ext cx="4545414" cy="908211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003" indent="0">
              <a:buNone/>
              <a:defRPr sz="2205" b="1"/>
            </a:lvl2pPr>
            <a:lvl3pPr marL="1008006" indent="0">
              <a:buNone/>
              <a:defRPr sz="1984" b="1"/>
            </a:lvl3pPr>
            <a:lvl4pPr marL="1512009" indent="0">
              <a:buNone/>
              <a:defRPr sz="1764" b="1"/>
            </a:lvl4pPr>
            <a:lvl5pPr marL="2016012" indent="0">
              <a:buNone/>
              <a:defRPr sz="1764" b="1"/>
            </a:lvl5pPr>
            <a:lvl6pPr marL="2520015" indent="0">
              <a:buNone/>
              <a:defRPr sz="1764" b="1"/>
            </a:lvl6pPr>
            <a:lvl7pPr marL="3024019" indent="0">
              <a:buNone/>
              <a:defRPr sz="1764" b="1"/>
            </a:lvl7pPr>
            <a:lvl8pPr marL="3528022" indent="0">
              <a:buNone/>
              <a:defRPr sz="1764" b="1"/>
            </a:lvl8pPr>
            <a:lvl9pPr marL="4032024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2" y="2761382"/>
            <a:ext cx="4545414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0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5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78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4" y="503979"/>
            <a:ext cx="3448388" cy="1763924"/>
          </a:xfrm>
        </p:spPr>
        <p:txBody>
          <a:bodyPr anchor="b"/>
          <a:lstStyle>
            <a:lvl1pPr>
              <a:defRPr sz="35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4" y="1088455"/>
            <a:ext cx="5412730" cy="5372269"/>
          </a:xfrm>
        </p:spPr>
        <p:txBody>
          <a:bodyPr/>
          <a:lstStyle>
            <a:lvl1pPr>
              <a:defRPr sz="3528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4" y="2267903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4003" indent="0">
              <a:buNone/>
              <a:defRPr sz="1544"/>
            </a:lvl2pPr>
            <a:lvl3pPr marL="1008006" indent="0">
              <a:buNone/>
              <a:defRPr sz="1323"/>
            </a:lvl3pPr>
            <a:lvl4pPr marL="1512009" indent="0">
              <a:buNone/>
              <a:defRPr sz="1102"/>
            </a:lvl4pPr>
            <a:lvl5pPr marL="2016012" indent="0">
              <a:buNone/>
              <a:defRPr sz="1102"/>
            </a:lvl5pPr>
            <a:lvl6pPr marL="2520015" indent="0">
              <a:buNone/>
              <a:defRPr sz="1102"/>
            </a:lvl6pPr>
            <a:lvl7pPr marL="3024019" indent="0">
              <a:buNone/>
              <a:defRPr sz="1102"/>
            </a:lvl7pPr>
            <a:lvl8pPr marL="3528022" indent="0">
              <a:buNone/>
              <a:defRPr sz="1102"/>
            </a:lvl8pPr>
            <a:lvl9pPr marL="4032024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7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4" y="503979"/>
            <a:ext cx="3448388" cy="1763924"/>
          </a:xfrm>
        </p:spPr>
        <p:txBody>
          <a:bodyPr anchor="b"/>
          <a:lstStyle>
            <a:lvl1pPr>
              <a:defRPr sz="35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4" y="1088455"/>
            <a:ext cx="5412730" cy="5372269"/>
          </a:xfrm>
        </p:spPr>
        <p:txBody>
          <a:bodyPr anchor="t"/>
          <a:lstStyle>
            <a:lvl1pPr marL="0" indent="0">
              <a:buNone/>
              <a:defRPr sz="3528"/>
            </a:lvl1pPr>
            <a:lvl2pPr marL="504003" indent="0">
              <a:buNone/>
              <a:defRPr sz="3086"/>
            </a:lvl2pPr>
            <a:lvl3pPr marL="1008006" indent="0">
              <a:buNone/>
              <a:defRPr sz="2646"/>
            </a:lvl3pPr>
            <a:lvl4pPr marL="1512009" indent="0">
              <a:buNone/>
              <a:defRPr sz="2205"/>
            </a:lvl4pPr>
            <a:lvl5pPr marL="2016012" indent="0">
              <a:buNone/>
              <a:defRPr sz="2205"/>
            </a:lvl5pPr>
            <a:lvl6pPr marL="2520015" indent="0">
              <a:buNone/>
              <a:defRPr sz="2205"/>
            </a:lvl6pPr>
            <a:lvl7pPr marL="3024019" indent="0">
              <a:buNone/>
              <a:defRPr sz="2205"/>
            </a:lvl7pPr>
            <a:lvl8pPr marL="3528022" indent="0">
              <a:buNone/>
              <a:defRPr sz="2205"/>
            </a:lvl8pPr>
            <a:lvl9pPr marL="4032024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4" y="2267903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4003" indent="0">
              <a:buNone/>
              <a:defRPr sz="1544"/>
            </a:lvl2pPr>
            <a:lvl3pPr marL="1008006" indent="0">
              <a:buNone/>
              <a:defRPr sz="1323"/>
            </a:lvl3pPr>
            <a:lvl4pPr marL="1512009" indent="0">
              <a:buNone/>
              <a:defRPr sz="1102"/>
            </a:lvl4pPr>
            <a:lvl5pPr marL="2016012" indent="0">
              <a:buNone/>
              <a:defRPr sz="1102"/>
            </a:lvl5pPr>
            <a:lvl6pPr marL="2520015" indent="0">
              <a:buNone/>
              <a:defRPr sz="1102"/>
            </a:lvl6pPr>
            <a:lvl7pPr marL="3024019" indent="0">
              <a:buNone/>
              <a:defRPr sz="1102"/>
            </a:lvl7pPr>
            <a:lvl8pPr marL="3528022" indent="0">
              <a:buNone/>
              <a:defRPr sz="1102"/>
            </a:lvl8pPr>
            <a:lvl9pPr marL="4032024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31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3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3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4" y="7006700"/>
            <a:ext cx="360848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579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8006" rtl="0" eaLnBrk="1" latinLnBrk="0" hangingPunct="1">
        <a:lnSpc>
          <a:spcPct val="90000"/>
        </a:lnSpc>
        <a:spcBef>
          <a:spcPct val="0"/>
        </a:spcBef>
        <a:buNone/>
        <a:defRPr sz="48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1" indent="-252001" algn="l" defTabSz="100800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6004" indent="-252001" algn="l" defTabSz="1008006" rtl="0" eaLnBrk="1" latinLnBrk="0" hangingPunct="1">
        <a:lnSpc>
          <a:spcPct val="90000"/>
        </a:lnSpc>
        <a:spcBef>
          <a:spcPts val="55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60008" indent="-252001" algn="l" defTabSz="1008006" rtl="0" eaLnBrk="1" latinLnBrk="0" hangingPunct="1">
        <a:lnSpc>
          <a:spcPct val="90000"/>
        </a:lnSpc>
        <a:spcBef>
          <a:spcPts val="552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4011" indent="-252001" algn="l" defTabSz="1008006" rtl="0" eaLnBrk="1" latinLnBrk="0" hangingPunct="1">
        <a:lnSpc>
          <a:spcPct val="90000"/>
        </a:lnSpc>
        <a:spcBef>
          <a:spcPts val="552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8014" indent="-252001" algn="l" defTabSz="1008006" rtl="0" eaLnBrk="1" latinLnBrk="0" hangingPunct="1">
        <a:lnSpc>
          <a:spcPct val="90000"/>
        </a:lnSpc>
        <a:spcBef>
          <a:spcPts val="552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2017" indent="-252001" algn="l" defTabSz="1008006" rtl="0" eaLnBrk="1" latinLnBrk="0" hangingPunct="1">
        <a:lnSpc>
          <a:spcPct val="90000"/>
        </a:lnSpc>
        <a:spcBef>
          <a:spcPts val="552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6020" indent="-252001" algn="l" defTabSz="1008006" rtl="0" eaLnBrk="1" latinLnBrk="0" hangingPunct="1">
        <a:lnSpc>
          <a:spcPct val="90000"/>
        </a:lnSpc>
        <a:spcBef>
          <a:spcPts val="552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80023" indent="-252001" algn="l" defTabSz="1008006" rtl="0" eaLnBrk="1" latinLnBrk="0" hangingPunct="1">
        <a:lnSpc>
          <a:spcPct val="90000"/>
        </a:lnSpc>
        <a:spcBef>
          <a:spcPts val="552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4026" indent="-252001" algn="l" defTabSz="1008006" rtl="0" eaLnBrk="1" latinLnBrk="0" hangingPunct="1">
        <a:lnSpc>
          <a:spcPct val="90000"/>
        </a:lnSpc>
        <a:spcBef>
          <a:spcPts val="552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00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4003" algn="l" defTabSz="100800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8006" algn="l" defTabSz="100800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2009" algn="l" defTabSz="100800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6012" algn="l" defTabSz="100800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20015" algn="l" defTabSz="100800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4019" algn="l" defTabSz="100800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8022" algn="l" defTabSz="100800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2024" algn="l" defTabSz="100800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3551135-7D18-F14C-B461-6A380A0481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3705" y="222608"/>
            <a:ext cx="1209239" cy="5715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190F56-A3B7-2D47-8471-C9A4324C9C28}"/>
              </a:ext>
            </a:extLst>
          </p:cNvPr>
          <p:cNvSpPr txBox="1"/>
          <p:nvPr/>
        </p:nvSpPr>
        <p:spPr>
          <a:xfrm>
            <a:off x="2918044" y="1099049"/>
            <a:ext cx="4887131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35"/>
              </a:spcAft>
            </a:pPr>
            <a:r>
              <a:rPr lang="en-US" sz="2400" b="1" spc="-57" dirty="0">
                <a:solidFill>
                  <a:srgbClr val="0C537E"/>
                </a:solidFill>
              </a:rPr>
              <a:t>Title goes in here like this</a:t>
            </a:r>
          </a:p>
          <a:p>
            <a:pPr algn="ctr"/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Subtitle goes in here like this</a:t>
            </a:r>
            <a:endParaRPr lang="en-US" sz="1600" b="1" spc="-57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9" y="5550408"/>
            <a:ext cx="10621927" cy="1965085"/>
          </a:xfrm>
          <a:prstGeom prst="rect">
            <a:avLst/>
          </a:prstGeom>
        </p:spPr>
      </p:pic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2C55F141-C3EB-7526-926F-8B87D691996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287" b="27757"/>
          <a:stretch/>
        </p:blipFill>
        <p:spPr bwMode="auto">
          <a:xfrm>
            <a:off x="55039" y="156730"/>
            <a:ext cx="2863005" cy="7731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1246938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451CD89B-C5C0-1C42-8F9A-D23CD0530BCF}" vid="{8FEF4BFD-8DC5-E54A-8D6D-0714247B43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18</TotalTime>
  <Words>12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Theme2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Neal Hughes</dc:creator>
  <cp:lastModifiedBy>Purcell Rebecca (DREEAM)</cp:lastModifiedBy>
  <cp:revision>9</cp:revision>
  <dcterms:created xsi:type="dcterms:W3CDTF">2018-05-18T14:30:09Z</dcterms:created>
  <dcterms:modified xsi:type="dcterms:W3CDTF">2023-04-26T11:04:11Z</dcterms:modified>
</cp:coreProperties>
</file>