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0691813" cy="15119350"/>
  <p:notesSz cx="6858000" cy="9144000"/>
  <p:defaultTextStyle>
    <a:defPPr>
      <a:defRPr lang="en-US"/>
    </a:defPPr>
    <a:lvl1pPr marL="0" algn="l" defTabSz="1293053" rtl="0" eaLnBrk="1" latinLnBrk="0" hangingPunct="1">
      <a:defRPr sz="2545" kern="1200">
        <a:solidFill>
          <a:schemeClr val="tx1"/>
        </a:solidFill>
        <a:latin typeface="+mn-lt"/>
        <a:ea typeface="+mn-ea"/>
        <a:cs typeface="+mn-cs"/>
      </a:defRPr>
    </a:lvl1pPr>
    <a:lvl2pPr marL="646527" algn="l" defTabSz="1293053" rtl="0" eaLnBrk="1" latinLnBrk="0" hangingPunct="1">
      <a:defRPr sz="2545" kern="1200">
        <a:solidFill>
          <a:schemeClr val="tx1"/>
        </a:solidFill>
        <a:latin typeface="+mn-lt"/>
        <a:ea typeface="+mn-ea"/>
        <a:cs typeface="+mn-cs"/>
      </a:defRPr>
    </a:lvl2pPr>
    <a:lvl3pPr marL="1293053" algn="l" defTabSz="1293053" rtl="0" eaLnBrk="1" latinLnBrk="0" hangingPunct="1">
      <a:defRPr sz="2545" kern="1200">
        <a:solidFill>
          <a:schemeClr val="tx1"/>
        </a:solidFill>
        <a:latin typeface="+mn-lt"/>
        <a:ea typeface="+mn-ea"/>
        <a:cs typeface="+mn-cs"/>
      </a:defRPr>
    </a:lvl3pPr>
    <a:lvl4pPr marL="1939580" algn="l" defTabSz="1293053" rtl="0" eaLnBrk="1" latinLnBrk="0" hangingPunct="1">
      <a:defRPr sz="2545" kern="1200">
        <a:solidFill>
          <a:schemeClr val="tx1"/>
        </a:solidFill>
        <a:latin typeface="+mn-lt"/>
        <a:ea typeface="+mn-ea"/>
        <a:cs typeface="+mn-cs"/>
      </a:defRPr>
    </a:lvl4pPr>
    <a:lvl5pPr marL="2586106" algn="l" defTabSz="1293053" rtl="0" eaLnBrk="1" latinLnBrk="0" hangingPunct="1">
      <a:defRPr sz="2545" kern="1200">
        <a:solidFill>
          <a:schemeClr val="tx1"/>
        </a:solidFill>
        <a:latin typeface="+mn-lt"/>
        <a:ea typeface="+mn-ea"/>
        <a:cs typeface="+mn-cs"/>
      </a:defRPr>
    </a:lvl5pPr>
    <a:lvl6pPr marL="3232633" algn="l" defTabSz="1293053" rtl="0" eaLnBrk="1" latinLnBrk="0" hangingPunct="1">
      <a:defRPr sz="2545" kern="1200">
        <a:solidFill>
          <a:schemeClr val="tx1"/>
        </a:solidFill>
        <a:latin typeface="+mn-lt"/>
        <a:ea typeface="+mn-ea"/>
        <a:cs typeface="+mn-cs"/>
      </a:defRPr>
    </a:lvl6pPr>
    <a:lvl7pPr marL="3879159" algn="l" defTabSz="1293053" rtl="0" eaLnBrk="1" latinLnBrk="0" hangingPunct="1">
      <a:defRPr sz="2545" kern="1200">
        <a:solidFill>
          <a:schemeClr val="tx1"/>
        </a:solidFill>
        <a:latin typeface="+mn-lt"/>
        <a:ea typeface="+mn-ea"/>
        <a:cs typeface="+mn-cs"/>
      </a:defRPr>
    </a:lvl7pPr>
    <a:lvl8pPr marL="4525686" algn="l" defTabSz="1293053" rtl="0" eaLnBrk="1" latinLnBrk="0" hangingPunct="1">
      <a:defRPr sz="2545" kern="1200">
        <a:solidFill>
          <a:schemeClr val="tx1"/>
        </a:solidFill>
        <a:latin typeface="+mn-lt"/>
        <a:ea typeface="+mn-ea"/>
        <a:cs typeface="+mn-cs"/>
      </a:defRPr>
    </a:lvl8pPr>
    <a:lvl9pPr marL="5172212" algn="l" defTabSz="1293053" rtl="0" eaLnBrk="1" latinLnBrk="0" hangingPunct="1">
      <a:defRPr sz="254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 userDrawn="1">
          <p15:clr>
            <a:srgbClr val="A4A3A4"/>
          </p15:clr>
        </p15:guide>
        <p15:guide id="2" pos="3368" userDrawn="1">
          <p15:clr>
            <a:srgbClr val="A4A3A4"/>
          </p15:clr>
        </p15:guide>
        <p15:guide id="3" pos="6446" userDrawn="1">
          <p15:clr>
            <a:srgbClr val="A4A3A4"/>
          </p15:clr>
        </p15:guide>
        <p15:guide id="4" pos="289" userDrawn="1">
          <p15:clr>
            <a:srgbClr val="A4A3A4"/>
          </p15:clr>
        </p15:guide>
        <p15:guide id="5" orient="horz" pos="27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537E"/>
    <a:srgbClr val="00359E"/>
    <a:srgbClr val="002776"/>
    <a:srgbClr val="2C10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57"/>
  </p:normalViewPr>
  <p:slideViewPr>
    <p:cSldViewPr snapToGrid="0" snapToObjects="1" showGuides="1">
      <p:cViewPr varScale="1">
        <p:scale>
          <a:sx n="52" d="100"/>
          <a:sy n="52" d="100"/>
        </p:scale>
        <p:origin x="3078" y="126"/>
      </p:cViewPr>
      <p:guideLst>
        <p:guide orient="horz" pos="4763"/>
        <p:guide pos="3368"/>
        <p:guide pos="6446"/>
        <p:guide pos="289"/>
        <p:guide orient="horz" pos="27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7" y="2474395"/>
            <a:ext cx="9088041" cy="5263774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8" y="7941161"/>
            <a:ext cx="8018859" cy="3650342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509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983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30" y="804966"/>
            <a:ext cx="2305422" cy="128129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407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315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5" y="3769343"/>
            <a:ext cx="9221689" cy="6289228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5" y="10118070"/>
            <a:ext cx="9221689" cy="3307356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263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8"/>
            <a:ext cx="4544021" cy="95930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8"/>
            <a:ext cx="4544021" cy="95930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30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4" y="804968"/>
            <a:ext cx="9221689" cy="292237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4"/>
            <a:ext cx="4523137" cy="81231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2" y="3706342"/>
            <a:ext cx="4545414" cy="1816421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2" y="5522764"/>
            <a:ext cx="4545414" cy="81231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505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56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378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4" y="1007957"/>
            <a:ext cx="3448388" cy="3527848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4" y="2176910"/>
            <a:ext cx="5412730" cy="10744538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4" y="4535805"/>
            <a:ext cx="3448388" cy="8403140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27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4" y="1007957"/>
            <a:ext cx="3448388" cy="3527848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4" y="2176910"/>
            <a:ext cx="5412730" cy="10744538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4" y="4535805"/>
            <a:ext cx="3448388" cy="8403140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031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3" y="804968"/>
            <a:ext cx="9221689" cy="29223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3" y="4024828"/>
            <a:ext cx="9221689" cy="9593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4" y="14013401"/>
            <a:ext cx="3608486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579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3551135-7D18-F14C-B461-6A380A0481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8133" y="247137"/>
            <a:ext cx="2495280" cy="117932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D190F56-A3B7-2D47-8471-C9A4324C9C28}"/>
              </a:ext>
            </a:extLst>
          </p:cNvPr>
          <p:cNvSpPr txBox="1"/>
          <p:nvPr/>
        </p:nvSpPr>
        <p:spPr>
          <a:xfrm>
            <a:off x="1904507" y="1923848"/>
            <a:ext cx="6911975" cy="13003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33"/>
              </a:spcAft>
            </a:pPr>
            <a:r>
              <a:rPr lang="en-US" sz="4400" b="1" spc="-80" dirty="0">
                <a:solidFill>
                  <a:srgbClr val="0C537E"/>
                </a:solidFill>
              </a:rPr>
              <a:t>Title goes in here like this</a:t>
            </a:r>
          </a:p>
          <a:p>
            <a:pPr algn="ctr"/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Subtitle goes in here like this</a:t>
            </a:r>
            <a:endParaRPr lang="en-US" sz="3200" b="1" spc="-8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74" y="13142600"/>
            <a:ext cx="10636048" cy="1967698"/>
          </a:xfrm>
          <a:prstGeom prst="rect">
            <a:avLst/>
          </a:prstGeom>
        </p:spPr>
      </p:pic>
      <p:pic>
        <p:nvPicPr>
          <p:cNvPr id="2" name="Picture 1" descr="Logo&#10;&#10;Description automatically generated">
            <a:extLst>
              <a:ext uri="{FF2B5EF4-FFF2-40B4-BE49-F238E27FC236}">
                <a16:creationId xmlns:a16="http://schemas.microsoft.com/office/drawing/2014/main" id="{B617E7A4-756F-4BFD-7A76-AF6DB9DF411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287" b="27757"/>
          <a:stretch/>
        </p:blipFill>
        <p:spPr bwMode="auto">
          <a:xfrm>
            <a:off x="63374" y="186622"/>
            <a:ext cx="4815573" cy="130035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812469389"/>
      </p:ext>
    </p:extLst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2" id="{451CD89B-C5C0-1C42-8F9A-D23CD0530BCF}" vid="{8FEF4BFD-8DC5-E54A-8D6D-0714247B435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Theme2</Template>
  <TotalTime>21</TotalTime>
  <Words>12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Theme2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Neal Hughes</dc:creator>
  <cp:lastModifiedBy>Purcell Rebecca (DREEAM)</cp:lastModifiedBy>
  <cp:revision>8</cp:revision>
  <dcterms:created xsi:type="dcterms:W3CDTF">2018-05-18T14:30:09Z</dcterms:created>
  <dcterms:modified xsi:type="dcterms:W3CDTF">2023-04-26T11:02:59Z</dcterms:modified>
</cp:coreProperties>
</file>